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730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354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273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022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870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601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500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65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93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09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680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81154-F844-47EA-A6E3-407B7DE77576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6CA5A-4106-4916-8B70-8FC5B32DAB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5089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77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3200" y="0"/>
            <a:ext cx="12395199" cy="6858000"/>
          </a:xfrm>
        </p:spPr>
      </p:pic>
    </p:spTree>
    <p:extLst>
      <p:ext uri="{BB962C8B-B14F-4D97-AF65-F5344CB8AC3E}">
        <p14:creationId xmlns:p14="http://schemas.microsoft.com/office/powerpoint/2010/main" val="2633627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766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11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00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308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0</Words>
  <Application>Microsoft Office PowerPoint</Application>
  <PresentationFormat>와이드스크린</PresentationFormat>
  <Paragraphs>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PC-02</dc:creator>
  <cp:lastModifiedBy>PC-02</cp:lastModifiedBy>
  <cp:revision>2</cp:revision>
  <dcterms:created xsi:type="dcterms:W3CDTF">2022-05-30T04:09:25Z</dcterms:created>
  <dcterms:modified xsi:type="dcterms:W3CDTF">2022-05-30T07:22:37Z</dcterms:modified>
</cp:coreProperties>
</file>

<file path=docProps/thumbnail.jpeg>
</file>